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07" d="100"/>
          <a:sy n="207" d="100"/>
        </p:scale>
        <p:origin x="-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printerSettings" Target="printerSettings/printerSettings1.bin"/><Relationship Id="rId319" Type="http://schemas.openxmlformats.org/officeDocument/2006/relationships/presProps" Target="presProp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viewProps" Target="viewProps.xml"/><Relationship Id="rId321" Type="http://schemas.openxmlformats.org/officeDocument/2006/relationships/theme" Target="theme/theme1.xml"/><Relationship Id="rId322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68 </a:t>
            </a:r>
            <a:r>
              <a:rPr lang="en-US" dirty="0" smtClean="0"/>
              <a:t>– Section </a:t>
            </a:r>
            <a:r>
              <a:rPr lang="en-US" dirty="0" smtClean="0"/>
              <a:t>4</a:t>
            </a:r>
            <a:endParaRPr lang="en-US" dirty="0" smtClean="0"/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Task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Task endpoint is at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Add </a:t>
            </a:r>
            <a:r>
              <a:rPr lang="en-US" b="1" i="1" dirty="0" smtClean="0">
                <a:solidFill>
                  <a:srgbClr val="FF0000"/>
                </a:solidFill>
              </a:rPr>
              <a:t>security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prevent unauthorized or bad actors from creating/viewing records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Stretch goal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0000FF"/>
                </a:solidFill>
              </a:rPr>
              <a:t>Read/write JSON documents from/to file</a:t>
            </a: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6" name="Content Placeholder 5" descr="2016-09-11_08-59-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" r="22504" b="7785"/>
          <a:stretch/>
        </p:blipFill>
        <p:spPr>
          <a:xfrm>
            <a:off x="1383200" y="1220972"/>
            <a:ext cx="6377601" cy="5454496"/>
          </a:xfrm>
        </p:spPr>
      </p:pic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c07s04/server/app02.js : implements /</a:t>
            </a:r>
            <a:r>
              <a:rPr lang="en-US" dirty="0" err="1" smtClean="0"/>
              <a:t>api</a:t>
            </a:r>
            <a:r>
              <a:rPr lang="en-US" dirty="0" smtClean="0"/>
              <a:t>/v1/task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c07s04/server/app03.js : implements file read/write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Copy c07s01/</a:t>
            </a:r>
            <a:r>
              <a:rPr lang="en-US" dirty="0" err="1" smtClean="0">
                <a:solidFill>
                  <a:srgbClr val="0000FF"/>
                </a:solidFill>
              </a:rPr>
              <a:t>package.json</a:t>
            </a:r>
            <a:r>
              <a:rPr lang="en-US" dirty="0" smtClean="0">
                <a:solidFill>
                  <a:srgbClr val="0000FF"/>
                </a:solidFill>
              </a:rPr>
              <a:t> -&gt; c07s04/server/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45914</TotalTime>
  <Words>9868</Words>
  <Application>Microsoft Macintosh PowerPoint</Application>
  <PresentationFormat>On-screen Show (4:3)</PresentationFormat>
  <Paragraphs>2316</Paragraphs>
  <Slides>316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316</vt:i4>
      </vt:variant>
    </vt:vector>
  </HeadingPairs>
  <TitlesOfParts>
    <vt:vector size="317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1169</cp:revision>
  <dcterms:created xsi:type="dcterms:W3CDTF">2016-01-09T12:23:22Z</dcterms:created>
  <dcterms:modified xsi:type="dcterms:W3CDTF">2016-09-11T13:10:56Z</dcterms:modified>
</cp:coreProperties>
</file>